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docMetadata/LabelInfo.xml" ContentType="application/vnd.ms-office.classificationlabel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9" r:id="rId4"/>
    <p:sldId id="260" r:id="rId5"/>
    <p:sldId id="261" r:id="rId6"/>
    <p:sldId id="263" r:id="rId7"/>
    <p:sldId id="262" r:id="rId8"/>
    <p:sldId id="266" r:id="rId9"/>
    <p:sldId id="265" r:id="rId1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-66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321196-D74A-428C-BEDA-FADD4BDAE62C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E497D93-98B5-4AB7-A517-ACCA63959105}">
      <dgm:prSet/>
      <dgm:spPr/>
      <dgm:t>
        <a:bodyPr/>
        <a:lstStyle/>
        <a:p>
          <a:r>
            <a:rPr lang="pt-BR"/>
            <a:t>Aulas presenciais no auditório do BC</a:t>
          </a:r>
          <a:endParaRPr lang="en-US"/>
        </a:p>
      </dgm:t>
    </dgm:pt>
    <dgm:pt modelId="{FBC69E47-36E4-40E7-8A66-CCDC5454A56A}" type="parTrans" cxnId="{6A476440-2A13-4AD7-903B-C33C998C6FBF}">
      <dgm:prSet/>
      <dgm:spPr/>
      <dgm:t>
        <a:bodyPr/>
        <a:lstStyle/>
        <a:p>
          <a:endParaRPr lang="en-US"/>
        </a:p>
      </dgm:t>
    </dgm:pt>
    <dgm:pt modelId="{147C331A-3025-4B7C-9480-595C0D025DA1}" type="sibTrans" cxnId="{6A476440-2A13-4AD7-903B-C33C998C6FBF}">
      <dgm:prSet/>
      <dgm:spPr/>
      <dgm:t>
        <a:bodyPr/>
        <a:lstStyle/>
        <a:p>
          <a:endParaRPr lang="en-US"/>
        </a:p>
      </dgm:t>
    </dgm:pt>
    <dgm:pt modelId="{325543D3-2A15-4012-9533-4596B81FD485}">
      <dgm:prSet/>
      <dgm:spPr/>
      <dgm:t>
        <a:bodyPr/>
        <a:lstStyle/>
        <a:p>
          <a:r>
            <a:rPr lang="pt-BR" dirty="0"/>
            <a:t>Práticas on-line: cada um em sua casa (SEM COLA!)</a:t>
          </a:r>
          <a:endParaRPr lang="en-US" dirty="0"/>
        </a:p>
      </dgm:t>
    </dgm:pt>
    <dgm:pt modelId="{BD8A8681-68F2-41F6-81F7-F9911138AF2C}" type="parTrans" cxnId="{A544A6DD-56D3-4FC0-A9C2-0413EEB8D736}">
      <dgm:prSet/>
      <dgm:spPr/>
      <dgm:t>
        <a:bodyPr/>
        <a:lstStyle/>
        <a:p>
          <a:endParaRPr lang="en-US"/>
        </a:p>
      </dgm:t>
    </dgm:pt>
    <dgm:pt modelId="{0764C6FF-6B67-4CE8-B970-7499C910CCFD}" type="sibTrans" cxnId="{A544A6DD-56D3-4FC0-A9C2-0413EEB8D736}">
      <dgm:prSet/>
      <dgm:spPr/>
      <dgm:t>
        <a:bodyPr/>
        <a:lstStyle/>
        <a:p>
          <a:endParaRPr lang="en-US"/>
        </a:p>
      </dgm:t>
    </dgm:pt>
    <dgm:pt modelId="{EF69CC9B-6F4F-4F37-B179-842455FC866E}">
      <dgm:prSet/>
      <dgm:spPr/>
      <dgm:t>
        <a:bodyPr/>
        <a:lstStyle/>
        <a:p>
          <a:r>
            <a:rPr lang="pt-BR" dirty="0"/>
            <a:t>Início às 15h (PONTUALIDADE BRITÂNICA!)</a:t>
          </a:r>
          <a:endParaRPr lang="en-US" dirty="0"/>
        </a:p>
      </dgm:t>
    </dgm:pt>
    <dgm:pt modelId="{D1F81BA5-D741-4AC3-82DC-898129854D7A}" type="parTrans" cxnId="{9168AF48-3DE4-4297-8767-75317584FA5B}">
      <dgm:prSet/>
      <dgm:spPr/>
      <dgm:t>
        <a:bodyPr/>
        <a:lstStyle/>
        <a:p>
          <a:endParaRPr lang="en-US"/>
        </a:p>
      </dgm:t>
    </dgm:pt>
    <dgm:pt modelId="{DED4928A-4D8D-49FC-8FEF-35771B974FDF}" type="sibTrans" cxnId="{9168AF48-3DE4-4297-8767-75317584FA5B}">
      <dgm:prSet/>
      <dgm:spPr/>
      <dgm:t>
        <a:bodyPr/>
        <a:lstStyle/>
        <a:p>
          <a:endParaRPr lang="en-US"/>
        </a:p>
      </dgm:t>
    </dgm:pt>
    <dgm:pt modelId="{896D64DA-32B8-4367-9FB2-B544371AE4C0}">
      <dgm:prSet/>
      <dgm:spPr/>
      <dgm:t>
        <a:bodyPr/>
        <a:lstStyle/>
        <a:p>
          <a:r>
            <a:rPr lang="pt-BR"/>
            <a:t>Duração das aulas: 45’ + 15’ + 45’ = 105’</a:t>
          </a:r>
          <a:endParaRPr lang="en-US"/>
        </a:p>
      </dgm:t>
    </dgm:pt>
    <dgm:pt modelId="{3CFB2C51-9267-4553-A370-824E8813D469}" type="parTrans" cxnId="{985FA411-4282-4FAA-B8D3-790FBCBF2AD1}">
      <dgm:prSet/>
      <dgm:spPr/>
      <dgm:t>
        <a:bodyPr/>
        <a:lstStyle/>
        <a:p>
          <a:endParaRPr lang="en-US"/>
        </a:p>
      </dgm:t>
    </dgm:pt>
    <dgm:pt modelId="{8D5ECADC-9891-489B-822C-70C5E499D01C}" type="sibTrans" cxnId="{985FA411-4282-4FAA-B8D3-790FBCBF2AD1}">
      <dgm:prSet/>
      <dgm:spPr/>
      <dgm:t>
        <a:bodyPr/>
        <a:lstStyle/>
        <a:p>
          <a:endParaRPr lang="en-US"/>
        </a:p>
      </dgm:t>
    </dgm:pt>
    <dgm:pt modelId="{E6A4BFC4-7D54-40E1-AAA7-FA84C2F90A93}">
      <dgm:prSet/>
      <dgm:spPr/>
      <dgm:t>
        <a:bodyPr/>
        <a:lstStyle/>
        <a:p>
          <a:r>
            <a:rPr lang="pt-BR"/>
            <a:t>Investimento:</a:t>
          </a:r>
          <a:endParaRPr lang="en-US"/>
        </a:p>
      </dgm:t>
    </dgm:pt>
    <dgm:pt modelId="{1FADB2F1-68C6-4117-9CC3-F3FB145A1317}" type="parTrans" cxnId="{7DA5DC43-EE89-43C2-AEC7-D84290E22276}">
      <dgm:prSet/>
      <dgm:spPr/>
      <dgm:t>
        <a:bodyPr/>
        <a:lstStyle/>
        <a:p>
          <a:endParaRPr lang="en-US"/>
        </a:p>
      </dgm:t>
    </dgm:pt>
    <dgm:pt modelId="{26082563-B266-4E00-AF98-241ED0404FAD}" type="sibTrans" cxnId="{7DA5DC43-EE89-43C2-AEC7-D84290E22276}">
      <dgm:prSet/>
      <dgm:spPr/>
      <dgm:t>
        <a:bodyPr/>
        <a:lstStyle/>
        <a:p>
          <a:endParaRPr lang="en-US"/>
        </a:p>
      </dgm:t>
    </dgm:pt>
    <dgm:pt modelId="{7BB776D5-854D-4CCA-A223-9C1F04D30BFD}">
      <dgm:prSet/>
      <dgm:spPr/>
      <dgm:t>
        <a:bodyPr/>
        <a:lstStyle/>
        <a:p>
          <a:r>
            <a:rPr lang="pt-BR" dirty="0"/>
            <a:t>Aula magna: R$ 70,00</a:t>
          </a:r>
          <a:endParaRPr lang="en-US" dirty="0"/>
        </a:p>
      </dgm:t>
    </dgm:pt>
    <dgm:pt modelId="{F74D3338-7368-45FC-BA93-6DD9F2328137}" type="parTrans" cxnId="{C61311D7-E6FC-4250-A063-216A662D1200}">
      <dgm:prSet/>
      <dgm:spPr/>
      <dgm:t>
        <a:bodyPr/>
        <a:lstStyle/>
        <a:p>
          <a:endParaRPr lang="en-US"/>
        </a:p>
      </dgm:t>
    </dgm:pt>
    <dgm:pt modelId="{48771352-56D2-4375-AD27-5269EC54FFE2}" type="sibTrans" cxnId="{C61311D7-E6FC-4250-A063-216A662D1200}">
      <dgm:prSet/>
      <dgm:spPr/>
      <dgm:t>
        <a:bodyPr/>
        <a:lstStyle/>
        <a:p>
          <a:endParaRPr lang="en-US"/>
        </a:p>
      </dgm:t>
    </dgm:pt>
    <dgm:pt modelId="{2023E0FD-64D9-4823-9E2A-73D93FCE1015}">
      <dgm:prSet/>
      <dgm:spPr/>
      <dgm:t>
        <a:bodyPr/>
        <a:lstStyle/>
        <a:p>
          <a:r>
            <a:rPr lang="pt-BR"/>
            <a:t>Módulos 1, 2 e 3: R$ 140,00</a:t>
          </a:r>
          <a:endParaRPr lang="en-US"/>
        </a:p>
      </dgm:t>
    </dgm:pt>
    <dgm:pt modelId="{D8CE747F-847C-4EC5-AD16-E67AE3A5884D}" type="parTrans" cxnId="{554FA122-B751-423E-970B-C82AAE5EAF07}">
      <dgm:prSet/>
      <dgm:spPr/>
      <dgm:t>
        <a:bodyPr/>
        <a:lstStyle/>
        <a:p>
          <a:endParaRPr lang="en-US"/>
        </a:p>
      </dgm:t>
    </dgm:pt>
    <dgm:pt modelId="{E04B2B13-BB73-47B5-ABA6-1591CF6E1C6C}" type="sibTrans" cxnId="{554FA122-B751-423E-970B-C82AAE5EAF07}">
      <dgm:prSet/>
      <dgm:spPr/>
      <dgm:t>
        <a:bodyPr/>
        <a:lstStyle/>
        <a:p>
          <a:endParaRPr lang="en-US"/>
        </a:p>
      </dgm:t>
    </dgm:pt>
    <dgm:pt modelId="{BF263D19-8A69-45B5-87FD-485ED5BF7E07}">
      <dgm:prSet/>
      <dgm:spPr/>
      <dgm:t>
        <a:bodyPr/>
        <a:lstStyle/>
        <a:p>
          <a:r>
            <a:rPr lang="pt-BR" dirty="0"/>
            <a:t>Módulo 4: R$ 70,00</a:t>
          </a:r>
          <a:endParaRPr lang="en-US" dirty="0"/>
        </a:p>
      </dgm:t>
    </dgm:pt>
    <dgm:pt modelId="{44ADFBE2-437A-4462-BFDB-37505915201C}" type="parTrans" cxnId="{BC93871F-75A5-4DA2-B512-A8E6ECF2912F}">
      <dgm:prSet/>
      <dgm:spPr/>
      <dgm:t>
        <a:bodyPr/>
        <a:lstStyle/>
        <a:p>
          <a:endParaRPr lang="en-US"/>
        </a:p>
      </dgm:t>
    </dgm:pt>
    <dgm:pt modelId="{90CB0574-B1DF-40EC-A0DB-C7E88B44E66C}" type="sibTrans" cxnId="{BC93871F-75A5-4DA2-B512-A8E6ECF2912F}">
      <dgm:prSet/>
      <dgm:spPr/>
      <dgm:t>
        <a:bodyPr/>
        <a:lstStyle/>
        <a:p>
          <a:endParaRPr lang="en-US"/>
        </a:p>
      </dgm:t>
    </dgm:pt>
    <dgm:pt modelId="{D81266B6-EE89-4C73-AF82-DB75AE65F30D}">
      <dgm:prSet/>
      <dgm:spPr/>
      <dgm:t>
        <a:bodyPr/>
        <a:lstStyle/>
        <a:p>
          <a:r>
            <a:rPr lang="pt-BR" dirty="0"/>
            <a:t>VAGAS LIMITADAS!</a:t>
          </a:r>
          <a:endParaRPr lang="en-US" dirty="0"/>
        </a:p>
      </dgm:t>
    </dgm:pt>
    <dgm:pt modelId="{0FDCF60A-CC61-464D-B93D-2343BBDD6F9C}" type="parTrans" cxnId="{390F9086-F439-4723-983C-67CA6525E0EF}">
      <dgm:prSet/>
      <dgm:spPr/>
      <dgm:t>
        <a:bodyPr/>
        <a:lstStyle/>
        <a:p>
          <a:endParaRPr lang="en-US"/>
        </a:p>
      </dgm:t>
    </dgm:pt>
    <dgm:pt modelId="{60D8E98B-A5F1-49A2-8210-9E46F617CC8E}" type="sibTrans" cxnId="{390F9086-F439-4723-983C-67CA6525E0EF}">
      <dgm:prSet/>
      <dgm:spPr/>
      <dgm:t>
        <a:bodyPr/>
        <a:lstStyle/>
        <a:p>
          <a:endParaRPr lang="en-US"/>
        </a:p>
      </dgm:t>
    </dgm:pt>
    <dgm:pt modelId="{E27AE3F5-82FB-4A37-AFB4-B47ED1ED49F0}">
      <dgm:prSet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pt-BR" dirty="0"/>
            <a:t>Mais detalhes: (51) 99543.8827 com Lidiane</a:t>
          </a:r>
        </a:p>
      </dgm:t>
    </dgm:pt>
    <dgm:pt modelId="{22C00487-D970-4C7C-93C3-5CBCDA1A7986}" type="parTrans" cxnId="{A38D9DB8-654C-4CDD-BF07-B2F9EBD4A96E}">
      <dgm:prSet/>
      <dgm:spPr/>
      <dgm:t>
        <a:bodyPr/>
        <a:lstStyle/>
        <a:p>
          <a:endParaRPr lang="pt-BR"/>
        </a:p>
      </dgm:t>
    </dgm:pt>
    <dgm:pt modelId="{F0486C32-CAD6-495A-A45A-BF3DACE02404}" type="sibTrans" cxnId="{A38D9DB8-654C-4CDD-BF07-B2F9EBD4A96E}">
      <dgm:prSet/>
      <dgm:spPr/>
      <dgm:t>
        <a:bodyPr/>
        <a:lstStyle/>
        <a:p>
          <a:endParaRPr lang="pt-BR"/>
        </a:p>
      </dgm:t>
    </dgm:pt>
    <dgm:pt modelId="{0C88CB3D-6617-497E-A1C9-8AAAE59CA0F9}" type="pres">
      <dgm:prSet presAssocID="{53321196-D74A-428C-BEDA-FADD4BDAE62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0F05969F-C862-46A3-B440-1A52375636BE}" type="pres">
      <dgm:prSet presAssocID="{6E497D93-98B5-4AB7-A517-ACCA63959105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9170E24-E28C-4C81-B304-2D664D92705E}" type="pres">
      <dgm:prSet presAssocID="{147C331A-3025-4B7C-9480-595C0D025DA1}" presName="spacer" presStyleCnt="0"/>
      <dgm:spPr/>
    </dgm:pt>
    <dgm:pt modelId="{9751D185-2E6B-47A0-98A5-CBE92DDB808A}" type="pres">
      <dgm:prSet presAssocID="{325543D3-2A15-4012-9533-4596B81FD485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EF4C04A-0AE6-46C8-98C6-1FE871827916}" type="pres">
      <dgm:prSet presAssocID="{0764C6FF-6B67-4CE8-B970-7499C910CCFD}" presName="spacer" presStyleCnt="0"/>
      <dgm:spPr/>
    </dgm:pt>
    <dgm:pt modelId="{8CE41DC3-1841-4BD7-AAC5-E517759E186F}" type="pres">
      <dgm:prSet presAssocID="{EF69CC9B-6F4F-4F37-B179-842455FC866E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C082B04-9F21-4369-888E-2051A3398972}" type="pres">
      <dgm:prSet presAssocID="{DED4928A-4D8D-49FC-8FEF-35771B974FDF}" presName="spacer" presStyleCnt="0"/>
      <dgm:spPr/>
    </dgm:pt>
    <dgm:pt modelId="{B3999343-3C59-422E-BF41-F1D549F15867}" type="pres">
      <dgm:prSet presAssocID="{896D64DA-32B8-4367-9FB2-B544371AE4C0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68551EE-AE7F-4BDA-9A0D-E452843E4973}" type="pres">
      <dgm:prSet presAssocID="{8D5ECADC-9891-489B-822C-70C5E499D01C}" presName="spacer" presStyleCnt="0"/>
      <dgm:spPr/>
    </dgm:pt>
    <dgm:pt modelId="{124023F8-DEF1-48BE-8289-49D9E6E3760C}" type="pres">
      <dgm:prSet presAssocID="{E6A4BFC4-7D54-40E1-AAA7-FA84C2F90A93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B5D0FE6-3A26-447E-89B1-20EECEDF3FFE}" type="pres">
      <dgm:prSet presAssocID="{E6A4BFC4-7D54-40E1-AAA7-FA84C2F90A93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1A91A1A-91CB-4F97-A28C-68AEA143CB49}" type="pres">
      <dgm:prSet presAssocID="{D81266B6-EE89-4C73-AF82-DB75AE65F30D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CFF61FB-CF5C-4BB6-AA3C-10E5CC6F408A}" type="pres">
      <dgm:prSet presAssocID="{60D8E98B-A5F1-49A2-8210-9E46F617CC8E}" presName="spacer" presStyleCnt="0"/>
      <dgm:spPr/>
    </dgm:pt>
    <dgm:pt modelId="{3EF57D88-CF67-4849-9D49-090B3AE70A17}" type="pres">
      <dgm:prSet presAssocID="{E27AE3F5-82FB-4A37-AFB4-B47ED1ED49F0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61311D7-E6FC-4250-A063-216A662D1200}" srcId="{E6A4BFC4-7D54-40E1-AAA7-FA84C2F90A93}" destId="{7BB776D5-854D-4CCA-A223-9C1F04D30BFD}" srcOrd="0" destOrd="0" parTransId="{F74D3338-7368-45FC-BA93-6DD9F2328137}" sibTransId="{48771352-56D2-4375-AD27-5269EC54FFE2}"/>
    <dgm:cxn modelId="{9265E8AB-F373-452F-A73E-3DEBBC8BEC0D}" type="presOf" srcId="{E6A4BFC4-7D54-40E1-AAA7-FA84C2F90A93}" destId="{124023F8-DEF1-48BE-8289-49D9E6E3760C}" srcOrd="0" destOrd="0" presId="urn:microsoft.com/office/officeart/2005/8/layout/vList2"/>
    <dgm:cxn modelId="{A544A6DD-56D3-4FC0-A9C2-0413EEB8D736}" srcId="{53321196-D74A-428C-BEDA-FADD4BDAE62C}" destId="{325543D3-2A15-4012-9533-4596B81FD485}" srcOrd="1" destOrd="0" parTransId="{BD8A8681-68F2-41F6-81F7-F9911138AF2C}" sibTransId="{0764C6FF-6B67-4CE8-B970-7499C910CCFD}"/>
    <dgm:cxn modelId="{390F9086-F439-4723-983C-67CA6525E0EF}" srcId="{53321196-D74A-428C-BEDA-FADD4BDAE62C}" destId="{D81266B6-EE89-4C73-AF82-DB75AE65F30D}" srcOrd="5" destOrd="0" parTransId="{0FDCF60A-CC61-464D-B93D-2343BBDD6F9C}" sibTransId="{60D8E98B-A5F1-49A2-8210-9E46F617CC8E}"/>
    <dgm:cxn modelId="{A38D9DB8-654C-4CDD-BF07-B2F9EBD4A96E}" srcId="{53321196-D74A-428C-BEDA-FADD4BDAE62C}" destId="{E27AE3F5-82FB-4A37-AFB4-B47ED1ED49F0}" srcOrd="6" destOrd="0" parTransId="{22C00487-D970-4C7C-93C3-5CBCDA1A7986}" sibTransId="{F0486C32-CAD6-495A-A45A-BF3DACE02404}"/>
    <dgm:cxn modelId="{F6B6DE35-43E3-417B-B5B1-742E1EAB032E}" type="presOf" srcId="{6E497D93-98B5-4AB7-A517-ACCA63959105}" destId="{0F05969F-C862-46A3-B440-1A52375636BE}" srcOrd="0" destOrd="0" presId="urn:microsoft.com/office/officeart/2005/8/layout/vList2"/>
    <dgm:cxn modelId="{985FA411-4282-4FAA-B8D3-790FBCBF2AD1}" srcId="{53321196-D74A-428C-BEDA-FADD4BDAE62C}" destId="{896D64DA-32B8-4367-9FB2-B544371AE4C0}" srcOrd="3" destOrd="0" parTransId="{3CFB2C51-9267-4553-A370-824E8813D469}" sibTransId="{8D5ECADC-9891-489B-822C-70C5E499D01C}"/>
    <dgm:cxn modelId="{6A476440-2A13-4AD7-903B-C33C998C6FBF}" srcId="{53321196-D74A-428C-BEDA-FADD4BDAE62C}" destId="{6E497D93-98B5-4AB7-A517-ACCA63959105}" srcOrd="0" destOrd="0" parTransId="{FBC69E47-36E4-40E7-8A66-CCDC5454A56A}" sibTransId="{147C331A-3025-4B7C-9480-595C0D025DA1}"/>
    <dgm:cxn modelId="{7DA5DC43-EE89-43C2-AEC7-D84290E22276}" srcId="{53321196-D74A-428C-BEDA-FADD4BDAE62C}" destId="{E6A4BFC4-7D54-40E1-AAA7-FA84C2F90A93}" srcOrd="4" destOrd="0" parTransId="{1FADB2F1-68C6-4117-9CC3-F3FB145A1317}" sibTransId="{26082563-B266-4E00-AF98-241ED0404FAD}"/>
    <dgm:cxn modelId="{65A79F2B-E59A-4701-BF15-08894583A157}" type="presOf" srcId="{7BB776D5-854D-4CCA-A223-9C1F04D30BFD}" destId="{FB5D0FE6-3A26-447E-89B1-20EECEDF3FFE}" srcOrd="0" destOrd="0" presId="urn:microsoft.com/office/officeart/2005/8/layout/vList2"/>
    <dgm:cxn modelId="{BC93871F-75A5-4DA2-B512-A8E6ECF2912F}" srcId="{E6A4BFC4-7D54-40E1-AAA7-FA84C2F90A93}" destId="{BF263D19-8A69-45B5-87FD-485ED5BF7E07}" srcOrd="2" destOrd="0" parTransId="{44ADFBE2-437A-4462-BFDB-37505915201C}" sibTransId="{90CB0574-B1DF-40EC-A0DB-C7E88B44E66C}"/>
    <dgm:cxn modelId="{3A81A341-1EFA-48ED-BC50-A0834BC04FCF}" type="presOf" srcId="{325543D3-2A15-4012-9533-4596B81FD485}" destId="{9751D185-2E6B-47A0-98A5-CBE92DDB808A}" srcOrd="0" destOrd="0" presId="urn:microsoft.com/office/officeart/2005/8/layout/vList2"/>
    <dgm:cxn modelId="{ACB9E328-8C57-4BBA-BEA7-FA4EAE81DFB0}" type="presOf" srcId="{896D64DA-32B8-4367-9FB2-B544371AE4C0}" destId="{B3999343-3C59-422E-BF41-F1D549F15867}" srcOrd="0" destOrd="0" presId="urn:microsoft.com/office/officeart/2005/8/layout/vList2"/>
    <dgm:cxn modelId="{9168AF48-3DE4-4297-8767-75317584FA5B}" srcId="{53321196-D74A-428C-BEDA-FADD4BDAE62C}" destId="{EF69CC9B-6F4F-4F37-B179-842455FC866E}" srcOrd="2" destOrd="0" parTransId="{D1F81BA5-D741-4AC3-82DC-898129854D7A}" sibTransId="{DED4928A-4D8D-49FC-8FEF-35771B974FDF}"/>
    <dgm:cxn modelId="{882C98D7-4E22-49CA-BCCA-3A9BFADAF0C1}" type="presOf" srcId="{2023E0FD-64D9-4823-9E2A-73D93FCE1015}" destId="{FB5D0FE6-3A26-447E-89B1-20EECEDF3FFE}" srcOrd="0" destOrd="1" presId="urn:microsoft.com/office/officeart/2005/8/layout/vList2"/>
    <dgm:cxn modelId="{86441DE3-EF25-4786-A219-73F8BA9C9687}" type="presOf" srcId="{BF263D19-8A69-45B5-87FD-485ED5BF7E07}" destId="{FB5D0FE6-3A26-447E-89B1-20EECEDF3FFE}" srcOrd="0" destOrd="2" presId="urn:microsoft.com/office/officeart/2005/8/layout/vList2"/>
    <dgm:cxn modelId="{D1EFCD5D-6C5A-49C3-9F1E-51855D1A546C}" type="presOf" srcId="{EF69CC9B-6F4F-4F37-B179-842455FC866E}" destId="{8CE41DC3-1841-4BD7-AAC5-E517759E186F}" srcOrd="0" destOrd="0" presId="urn:microsoft.com/office/officeart/2005/8/layout/vList2"/>
    <dgm:cxn modelId="{85B306F1-F550-42F6-952D-74B9395FA8C4}" type="presOf" srcId="{53321196-D74A-428C-BEDA-FADD4BDAE62C}" destId="{0C88CB3D-6617-497E-A1C9-8AAAE59CA0F9}" srcOrd="0" destOrd="0" presId="urn:microsoft.com/office/officeart/2005/8/layout/vList2"/>
    <dgm:cxn modelId="{E23F7234-2F6E-4A3E-886D-026A45882F27}" type="presOf" srcId="{D81266B6-EE89-4C73-AF82-DB75AE65F30D}" destId="{61A91A1A-91CB-4F97-A28C-68AEA143CB49}" srcOrd="0" destOrd="0" presId="urn:microsoft.com/office/officeart/2005/8/layout/vList2"/>
    <dgm:cxn modelId="{812A9A6A-5C07-4508-B19B-F7D5868E1D24}" type="presOf" srcId="{E27AE3F5-82FB-4A37-AFB4-B47ED1ED49F0}" destId="{3EF57D88-CF67-4849-9D49-090B3AE70A17}" srcOrd="0" destOrd="0" presId="urn:microsoft.com/office/officeart/2005/8/layout/vList2"/>
    <dgm:cxn modelId="{554FA122-B751-423E-970B-C82AAE5EAF07}" srcId="{E6A4BFC4-7D54-40E1-AAA7-FA84C2F90A93}" destId="{2023E0FD-64D9-4823-9E2A-73D93FCE1015}" srcOrd="1" destOrd="0" parTransId="{D8CE747F-847C-4EC5-AD16-E67AE3A5884D}" sibTransId="{E04B2B13-BB73-47B5-ABA6-1591CF6E1C6C}"/>
    <dgm:cxn modelId="{37B202B9-2A39-4F13-A45C-F8B3220CBF74}" type="presParOf" srcId="{0C88CB3D-6617-497E-A1C9-8AAAE59CA0F9}" destId="{0F05969F-C862-46A3-B440-1A52375636BE}" srcOrd="0" destOrd="0" presId="urn:microsoft.com/office/officeart/2005/8/layout/vList2"/>
    <dgm:cxn modelId="{C807408A-8492-4E16-95C8-CA080D2A3C1D}" type="presParOf" srcId="{0C88CB3D-6617-497E-A1C9-8AAAE59CA0F9}" destId="{C9170E24-E28C-4C81-B304-2D664D92705E}" srcOrd="1" destOrd="0" presId="urn:microsoft.com/office/officeart/2005/8/layout/vList2"/>
    <dgm:cxn modelId="{ADF9329F-BC85-4BF7-9105-F8BA946AE054}" type="presParOf" srcId="{0C88CB3D-6617-497E-A1C9-8AAAE59CA0F9}" destId="{9751D185-2E6B-47A0-98A5-CBE92DDB808A}" srcOrd="2" destOrd="0" presId="urn:microsoft.com/office/officeart/2005/8/layout/vList2"/>
    <dgm:cxn modelId="{77D5C56F-5A86-4652-A7C3-FE6E85CCBB49}" type="presParOf" srcId="{0C88CB3D-6617-497E-A1C9-8AAAE59CA0F9}" destId="{1EF4C04A-0AE6-46C8-98C6-1FE871827916}" srcOrd="3" destOrd="0" presId="urn:microsoft.com/office/officeart/2005/8/layout/vList2"/>
    <dgm:cxn modelId="{A5E67885-E9F9-4D77-8B63-E6CE6351E6F9}" type="presParOf" srcId="{0C88CB3D-6617-497E-A1C9-8AAAE59CA0F9}" destId="{8CE41DC3-1841-4BD7-AAC5-E517759E186F}" srcOrd="4" destOrd="0" presId="urn:microsoft.com/office/officeart/2005/8/layout/vList2"/>
    <dgm:cxn modelId="{0C9D7D2E-9157-4DF7-91DD-517832ADEA95}" type="presParOf" srcId="{0C88CB3D-6617-497E-A1C9-8AAAE59CA0F9}" destId="{4C082B04-9F21-4369-888E-2051A3398972}" srcOrd="5" destOrd="0" presId="urn:microsoft.com/office/officeart/2005/8/layout/vList2"/>
    <dgm:cxn modelId="{23671EA9-25B3-4641-9A26-EB8DE03B163F}" type="presParOf" srcId="{0C88CB3D-6617-497E-A1C9-8AAAE59CA0F9}" destId="{B3999343-3C59-422E-BF41-F1D549F15867}" srcOrd="6" destOrd="0" presId="urn:microsoft.com/office/officeart/2005/8/layout/vList2"/>
    <dgm:cxn modelId="{1A67E58F-4934-444A-BCEC-EA20A0E329A2}" type="presParOf" srcId="{0C88CB3D-6617-497E-A1C9-8AAAE59CA0F9}" destId="{468551EE-AE7F-4BDA-9A0D-E452843E4973}" srcOrd="7" destOrd="0" presId="urn:microsoft.com/office/officeart/2005/8/layout/vList2"/>
    <dgm:cxn modelId="{9632B1E3-095B-4365-9DAE-3072E3B09D03}" type="presParOf" srcId="{0C88CB3D-6617-497E-A1C9-8AAAE59CA0F9}" destId="{124023F8-DEF1-48BE-8289-49D9E6E3760C}" srcOrd="8" destOrd="0" presId="urn:microsoft.com/office/officeart/2005/8/layout/vList2"/>
    <dgm:cxn modelId="{C44B8455-8E4D-4D5A-8234-61A937F860CD}" type="presParOf" srcId="{0C88CB3D-6617-497E-A1C9-8AAAE59CA0F9}" destId="{FB5D0FE6-3A26-447E-89B1-20EECEDF3FFE}" srcOrd="9" destOrd="0" presId="urn:microsoft.com/office/officeart/2005/8/layout/vList2"/>
    <dgm:cxn modelId="{D3A37312-79F1-435A-AF3C-86028061FB68}" type="presParOf" srcId="{0C88CB3D-6617-497E-A1C9-8AAAE59CA0F9}" destId="{61A91A1A-91CB-4F97-A28C-68AEA143CB49}" srcOrd="10" destOrd="0" presId="urn:microsoft.com/office/officeart/2005/8/layout/vList2"/>
    <dgm:cxn modelId="{3357AF65-A83E-4090-B03A-38040E109C07}" type="presParOf" srcId="{0C88CB3D-6617-497E-A1C9-8AAAE59CA0F9}" destId="{ACFF61FB-CF5C-4BB6-AA3C-10E5CC6F408A}" srcOrd="11" destOrd="0" presId="urn:microsoft.com/office/officeart/2005/8/layout/vList2"/>
    <dgm:cxn modelId="{24E29DA4-0B83-48E7-917B-47B7D7E01CA5}" type="presParOf" srcId="{0C88CB3D-6617-497E-A1C9-8AAAE59CA0F9}" destId="{3EF57D88-CF67-4849-9D49-090B3AE70A17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05969F-C862-46A3-B440-1A52375636BE}">
      <dsp:nvSpPr>
        <dsp:cNvPr id="0" name=""/>
        <dsp:cNvSpPr/>
      </dsp:nvSpPr>
      <dsp:spPr>
        <a:xfrm>
          <a:off x="0" y="232654"/>
          <a:ext cx="6666833" cy="5405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/>
            <a:t>Aulas presenciais no auditório do BC</a:t>
          </a:r>
          <a:endParaRPr lang="en-US" sz="2200" kern="1200"/>
        </a:p>
      </dsp:txBody>
      <dsp:txXfrm>
        <a:off x="26387" y="259041"/>
        <a:ext cx="6614059" cy="487766"/>
      </dsp:txXfrm>
    </dsp:sp>
    <dsp:sp modelId="{9751D185-2E6B-47A0-98A5-CBE92DDB808A}">
      <dsp:nvSpPr>
        <dsp:cNvPr id="0" name=""/>
        <dsp:cNvSpPr/>
      </dsp:nvSpPr>
      <dsp:spPr>
        <a:xfrm>
          <a:off x="0" y="836554"/>
          <a:ext cx="6666833" cy="540540"/>
        </a:xfrm>
        <a:prstGeom prst="roundRect">
          <a:avLst/>
        </a:prstGeom>
        <a:gradFill rotWithShape="0">
          <a:gsLst>
            <a:gs pos="0">
              <a:schemeClr val="accent2">
                <a:hueOff val="1073936"/>
                <a:satOff val="-3082"/>
                <a:lumOff val="-493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1073936"/>
                <a:satOff val="-3082"/>
                <a:lumOff val="-493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1073936"/>
                <a:satOff val="-3082"/>
                <a:lumOff val="-493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Práticas on-line: cada um em sua casa (SEM COLA!)</a:t>
          </a:r>
          <a:endParaRPr lang="en-US" sz="2200" kern="1200" dirty="0"/>
        </a:p>
      </dsp:txBody>
      <dsp:txXfrm>
        <a:off x="26387" y="862941"/>
        <a:ext cx="6614059" cy="487766"/>
      </dsp:txXfrm>
    </dsp:sp>
    <dsp:sp modelId="{8CE41DC3-1841-4BD7-AAC5-E517759E186F}">
      <dsp:nvSpPr>
        <dsp:cNvPr id="0" name=""/>
        <dsp:cNvSpPr/>
      </dsp:nvSpPr>
      <dsp:spPr>
        <a:xfrm>
          <a:off x="0" y="1440454"/>
          <a:ext cx="6666833" cy="540540"/>
        </a:xfrm>
        <a:prstGeom prst="roundRect">
          <a:avLst/>
        </a:prstGeom>
        <a:gradFill rotWithShape="0">
          <a:gsLst>
            <a:gs pos="0">
              <a:schemeClr val="accent2">
                <a:hueOff val="2147871"/>
                <a:satOff val="-6164"/>
                <a:lumOff val="-987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147871"/>
                <a:satOff val="-6164"/>
                <a:lumOff val="-987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147871"/>
                <a:satOff val="-6164"/>
                <a:lumOff val="-987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Início às 15h (PONTUALIDADE BRITÂNICA!)</a:t>
          </a:r>
          <a:endParaRPr lang="en-US" sz="2200" kern="1200" dirty="0"/>
        </a:p>
      </dsp:txBody>
      <dsp:txXfrm>
        <a:off x="26387" y="1466841"/>
        <a:ext cx="6614059" cy="487766"/>
      </dsp:txXfrm>
    </dsp:sp>
    <dsp:sp modelId="{B3999343-3C59-422E-BF41-F1D549F15867}">
      <dsp:nvSpPr>
        <dsp:cNvPr id="0" name=""/>
        <dsp:cNvSpPr/>
      </dsp:nvSpPr>
      <dsp:spPr>
        <a:xfrm>
          <a:off x="0" y="2044354"/>
          <a:ext cx="6666833" cy="540540"/>
        </a:xfrm>
        <a:prstGeom prst="roundRect">
          <a:avLst/>
        </a:prstGeom>
        <a:gradFill rotWithShape="0">
          <a:gsLst>
            <a:gs pos="0">
              <a:schemeClr val="accent2">
                <a:hueOff val="3221807"/>
                <a:satOff val="-9246"/>
                <a:lumOff val="-148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221807"/>
                <a:satOff val="-9246"/>
                <a:lumOff val="-148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221807"/>
                <a:satOff val="-9246"/>
                <a:lumOff val="-148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/>
            <a:t>Duração das aulas: 45’ + 15’ + 45’ = 105’</a:t>
          </a:r>
          <a:endParaRPr lang="en-US" sz="2200" kern="1200"/>
        </a:p>
      </dsp:txBody>
      <dsp:txXfrm>
        <a:off x="26387" y="2070741"/>
        <a:ext cx="6614059" cy="487766"/>
      </dsp:txXfrm>
    </dsp:sp>
    <dsp:sp modelId="{124023F8-DEF1-48BE-8289-49D9E6E3760C}">
      <dsp:nvSpPr>
        <dsp:cNvPr id="0" name=""/>
        <dsp:cNvSpPr/>
      </dsp:nvSpPr>
      <dsp:spPr>
        <a:xfrm>
          <a:off x="0" y="2648255"/>
          <a:ext cx="6666833" cy="540540"/>
        </a:xfrm>
        <a:prstGeom prst="roundRect">
          <a:avLst/>
        </a:prstGeom>
        <a:gradFill rotWithShape="0">
          <a:gsLst>
            <a:gs pos="0">
              <a:schemeClr val="accent2">
                <a:hueOff val="4295743"/>
                <a:satOff val="-12329"/>
                <a:lumOff val="-1973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295743"/>
                <a:satOff val="-12329"/>
                <a:lumOff val="-1973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295743"/>
                <a:satOff val="-12329"/>
                <a:lumOff val="-1973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/>
            <a:t>Investimento:</a:t>
          </a:r>
          <a:endParaRPr lang="en-US" sz="2200" kern="1200"/>
        </a:p>
      </dsp:txBody>
      <dsp:txXfrm>
        <a:off x="26387" y="2674642"/>
        <a:ext cx="6614059" cy="487766"/>
      </dsp:txXfrm>
    </dsp:sp>
    <dsp:sp modelId="{FB5D0FE6-3A26-447E-89B1-20EECEDF3FFE}">
      <dsp:nvSpPr>
        <dsp:cNvPr id="0" name=""/>
        <dsp:cNvSpPr/>
      </dsp:nvSpPr>
      <dsp:spPr>
        <a:xfrm>
          <a:off x="0" y="3188795"/>
          <a:ext cx="6666833" cy="8880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1672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1700" kern="1200" dirty="0"/>
            <a:t>Aula magna: R$ 70,00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1700" kern="1200"/>
            <a:t>Módulos 1, 2 e 3: R$ 140,00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1700" kern="1200" dirty="0"/>
            <a:t>Módulo 4: R$ 70,00</a:t>
          </a:r>
          <a:endParaRPr lang="en-US" sz="1700" kern="1200" dirty="0"/>
        </a:p>
      </dsp:txBody>
      <dsp:txXfrm>
        <a:off x="0" y="3188795"/>
        <a:ext cx="6666833" cy="888030"/>
      </dsp:txXfrm>
    </dsp:sp>
    <dsp:sp modelId="{61A91A1A-91CB-4F97-A28C-68AEA143CB49}">
      <dsp:nvSpPr>
        <dsp:cNvPr id="0" name=""/>
        <dsp:cNvSpPr/>
      </dsp:nvSpPr>
      <dsp:spPr>
        <a:xfrm>
          <a:off x="0" y="4076825"/>
          <a:ext cx="6666833" cy="540540"/>
        </a:xfrm>
        <a:prstGeom prst="roundRect">
          <a:avLst/>
        </a:prstGeom>
        <a:gradFill rotWithShape="0">
          <a:gsLst>
            <a:gs pos="0">
              <a:schemeClr val="accent2">
                <a:hueOff val="5369678"/>
                <a:satOff val="-15411"/>
                <a:lumOff val="-2467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5369678"/>
                <a:satOff val="-15411"/>
                <a:lumOff val="-2467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5369678"/>
                <a:satOff val="-15411"/>
                <a:lumOff val="-2467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VAGAS LIMITADAS!</a:t>
          </a:r>
          <a:endParaRPr lang="en-US" sz="2200" kern="1200" dirty="0"/>
        </a:p>
      </dsp:txBody>
      <dsp:txXfrm>
        <a:off x="26387" y="4103212"/>
        <a:ext cx="6614059" cy="487766"/>
      </dsp:txXfrm>
    </dsp:sp>
    <dsp:sp modelId="{3EF57D88-CF67-4849-9D49-090B3AE70A17}">
      <dsp:nvSpPr>
        <dsp:cNvPr id="0" name=""/>
        <dsp:cNvSpPr/>
      </dsp:nvSpPr>
      <dsp:spPr>
        <a:xfrm>
          <a:off x="0" y="4680725"/>
          <a:ext cx="6666833" cy="540540"/>
        </a:xfrm>
        <a:prstGeom prst="roundRect">
          <a:avLst/>
        </a:prstGeom>
        <a:solidFill>
          <a:schemeClr val="accent2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Mais detalhes: (51) 99543.8827 com Lidiane</a:t>
          </a:r>
        </a:p>
      </dsp:txBody>
      <dsp:txXfrm>
        <a:off x="26387" y="4707112"/>
        <a:ext cx="6614059" cy="4877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2702F1C-7A50-5F14-F133-4728014BDB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8163CE5C-6198-04A5-E6C3-B1E88F095F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224E8698-D0A7-9A6F-7CB9-E97B077A9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ACC3C-C927-4178-9F6F-BDF18F57EB38}" type="datetimeFigureOut">
              <a:rPr lang="pt-BR" smtClean="0"/>
              <a:pPr/>
              <a:t>09/09/2026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5D99E179-DF4A-C3DF-FBE9-4EC594DC4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48AC6C8C-7DD8-DC52-8307-6772DE86E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C560D-A405-4DFF-B648-1A0C90000F3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975763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48310D0-5550-B103-C446-3592DBD84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EB0D3070-17FF-4A6E-4711-201E03E44B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DDB0D1B8-A1E2-1280-8D6F-2F7C475C9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ACC3C-C927-4178-9F6F-BDF18F57EB38}" type="datetimeFigureOut">
              <a:rPr lang="pt-BR" smtClean="0"/>
              <a:pPr/>
              <a:t>09/09/2026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9B90957B-AF5A-6686-77C2-BD3888221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A2862048-E18D-DA93-4F91-7909560E9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C560D-A405-4DFF-B648-1A0C90000F3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05651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75D9824A-8E35-A2A6-0DB1-AA4A4F9489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49D90E11-E6A9-C061-EDD0-9142C2C4D8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611263D7-B4B8-FE48-7A43-91E3C94CC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ACC3C-C927-4178-9F6F-BDF18F57EB38}" type="datetimeFigureOut">
              <a:rPr lang="pt-BR" smtClean="0"/>
              <a:pPr/>
              <a:t>09/09/2026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B7189BCC-2B5B-1F83-FD3D-346B6C734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40C35977-74FA-FD51-00AB-2DE19B8D8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C560D-A405-4DFF-B648-1A0C90000F3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25489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7021B2E-C254-7625-8819-C521B889B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F86A0F88-658D-A7DA-7F5F-3FCE999B25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FDE501AB-906B-C06B-B483-5941F7EBF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ACC3C-C927-4178-9F6F-BDF18F57EB38}" type="datetimeFigureOut">
              <a:rPr lang="pt-BR" smtClean="0"/>
              <a:pPr/>
              <a:t>09/09/2026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387DB678-0F2F-71A1-6737-BC2302331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E0F4BC4F-B1D5-2F3D-0867-4EB44DC6B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C560D-A405-4DFF-B648-1A0C90000F3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073024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F97F38F-E74B-CFAD-7583-7D5755819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7D2697AA-1DFA-9382-99D0-3C79E9A4B4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7F83D8D4-6981-3EBD-9F4F-4E6A624D6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ACC3C-C927-4178-9F6F-BDF18F57EB38}" type="datetimeFigureOut">
              <a:rPr lang="pt-BR" smtClean="0"/>
              <a:pPr/>
              <a:t>09/09/2026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D816B0DA-D732-9A30-AD36-A686D69A7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25579923-D4E7-CFFA-9EA8-6337110D2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C560D-A405-4DFF-B648-1A0C90000F3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246709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A5F0CEC-81FB-30BD-50AB-78720E1FC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DDE22B3F-0F1F-07C9-3A60-093644AB28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6AA6CC41-6C44-61D6-EDC5-569C4DBB6F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E1361011-EED7-E86D-C42D-4B19B9386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ACC3C-C927-4178-9F6F-BDF18F57EB38}" type="datetimeFigureOut">
              <a:rPr lang="pt-BR" smtClean="0"/>
              <a:pPr/>
              <a:t>09/09/2026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91B850D0-D7FB-F0F6-2CFF-173DB4B04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8CB93994-C6D9-960A-3DB5-0CA17AF1B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C560D-A405-4DFF-B648-1A0C90000F3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2196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86E308F-3C24-D33B-5F72-0B0F1A386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1C9E4397-0465-9B07-DA28-DA4EB2AE01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20F00531-F6DE-AEB9-C8E3-4268BC4C04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682B69FC-5B9D-4EC2-40FA-2B08970F01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8623560E-55E7-7488-F686-F2C6E17A17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5CE07AE4-421A-BA06-EB03-4BF8EA128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ACC3C-C927-4178-9F6F-BDF18F57EB38}" type="datetimeFigureOut">
              <a:rPr lang="pt-BR" smtClean="0"/>
              <a:pPr/>
              <a:t>09/09/2026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454A9055-7F81-16B2-798D-00876D207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3F3DD56F-9B72-6B6A-AC64-D7BF47A7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C560D-A405-4DFF-B648-1A0C90000F3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18649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BDE4615-0E5E-5655-5273-179701517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F1FBFEB-F342-EC00-0348-837E47710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ACC3C-C927-4178-9F6F-BDF18F57EB38}" type="datetimeFigureOut">
              <a:rPr lang="pt-BR" smtClean="0"/>
              <a:pPr/>
              <a:t>09/09/2026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1B9657AE-0B65-F5BF-877B-EC85E3349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0D7D4FFD-E67D-CEBA-DE11-5E12B26B2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C560D-A405-4DFF-B648-1A0C90000F3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69130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DA85AC14-B6B1-8F44-35CD-322B07FC0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ACC3C-C927-4178-9F6F-BDF18F57EB38}" type="datetimeFigureOut">
              <a:rPr lang="pt-BR" smtClean="0"/>
              <a:pPr/>
              <a:t>09/09/2026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9E5E8807-D3EA-B8A3-375C-EFF90A65C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B60B553B-5958-C3B8-DD5D-5D6BA315F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C560D-A405-4DFF-B648-1A0C90000F3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716593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C1177F4-EF73-64FC-43E5-D37F120DF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35B1E065-557B-23AB-36D5-204AA1F39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71AF992F-BF10-A09F-858D-D51AAEDF42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F9632E62-50AE-3676-7947-D6CEDB7D1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ACC3C-C927-4178-9F6F-BDF18F57EB38}" type="datetimeFigureOut">
              <a:rPr lang="pt-BR" smtClean="0"/>
              <a:pPr/>
              <a:t>09/09/2026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56E2A0C7-F23B-2E7B-916C-87019A330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B8A6B7CF-4782-A25B-653D-C68983DDD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C560D-A405-4DFF-B648-1A0C90000F3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603933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F96C436-BE67-D23B-099B-14CAB3465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C4FB04C6-8D7C-74A7-F2A0-69114F02B1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FFDA082B-0FCD-B084-7465-E9F35E9947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0E593843-5448-C27F-7B95-818CD4D5C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ACC3C-C927-4178-9F6F-BDF18F57EB38}" type="datetimeFigureOut">
              <a:rPr lang="pt-BR" smtClean="0"/>
              <a:pPr/>
              <a:t>09/09/2026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D295419E-9F7E-EEBD-E686-04D8F5AFA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3A0BEC62-7AE1-E623-33AE-1D132A550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C560D-A405-4DFF-B648-1A0C90000F3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88487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D897A0B7-C10B-94F8-352E-543E87045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13B47A7C-EA8E-48C2-4A74-6B7D93595A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5B63DED5-48D3-BE0B-43A3-83DA90BEF8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16ACC3C-C927-4178-9F6F-BDF18F57EB38}" type="datetimeFigureOut">
              <a:rPr lang="pt-BR" smtClean="0"/>
              <a:pPr/>
              <a:t>09/09/2026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7B76F87C-8FE9-7775-F866-B58F6C1AEF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C9FF0F28-30D1-3A24-9A33-623EA988B3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37C560D-A405-4DFF-B648-1A0C90000F3D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B21F6E9B-B515-09E6-37F5-7A9547EA540D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xmlns="" val="hdr"/>
              </p:ext>
            </p:extLst>
          </p:nvPr>
        </p:nvSpPr>
        <p:spPr>
          <a:xfrm>
            <a:off x="11752263" y="63500"/>
            <a:ext cx="404812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pt-BR" sz="10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Público</a:t>
            </a:r>
          </a:p>
        </p:txBody>
      </p:sp>
    </p:spTree>
    <p:extLst>
      <p:ext uri="{BB962C8B-B14F-4D97-AF65-F5344CB8AC3E}">
        <p14:creationId xmlns:p14="http://schemas.microsoft.com/office/powerpoint/2010/main" xmlns="" val="1629878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ntendo Texto&#10;&#10;Descrição gerada automaticamente">
            <a:extLst>
              <a:ext uri="{FF2B5EF4-FFF2-40B4-BE49-F238E27FC236}">
                <a16:creationId xmlns:a16="http://schemas.microsoft.com/office/drawing/2014/main" xmlns="" id="{E9FBB7D3-CA3C-01FC-EAFB-077207404B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314" y="63025"/>
            <a:ext cx="10537372" cy="673195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8E13CAB2-ED2D-22EF-A35F-C1E975B87D51}"/>
              </a:ext>
            </a:extLst>
          </p:cNvPr>
          <p:cNvSpPr txBox="1"/>
          <p:nvPr/>
        </p:nvSpPr>
        <p:spPr>
          <a:xfrm>
            <a:off x="9699171" y="5627914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Edição</a:t>
            </a:r>
          </a:p>
          <a:p>
            <a:pPr algn="ctr"/>
            <a:r>
              <a:rPr lang="pt-BR" b="1" dirty="0"/>
              <a:t>2026/2</a:t>
            </a:r>
          </a:p>
        </p:txBody>
      </p:sp>
    </p:spTree>
    <p:extLst>
      <p:ext uri="{BB962C8B-B14F-4D97-AF65-F5344CB8AC3E}">
        <p14:creationId xmlns:p14="http://schemas.microsoft.com/office/powerpoint/2010/main" xmlns="" val="1007432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xmlns="" id="{9B7AD9F6-8CE7-4299-8FC6-328F4DCD3F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15E9C253-7C32-82D7-B357-71400BCD4732}"/>
              </a:ext>
            </a:extLst>
          </p:cNvPr>
          <p:cNvSpPr txBox="1"/>
          <p:nvPr/>
        </p:nvSpPr>
        <p:spPr>
          <a:xfrm>
            <a:off x="890338" y="640080"/>
            <a:ext cx="3734014" cy="3566160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dirty="0">
                <a:latin typeface="+mj-lt"/>
                <a:ea typeface="+mj-ea"/>
                <a:cs typeface="+mj-cs"/>
              </a:rPr>
              <a:t>NOVIDADE!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600" dirty="0"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dirty="0" err="1">
                <a:latin typeface="+mj-lt"/>
                <a:ea typeface="+mj-ea"/>
                <a:cs typeface="+mj-cs"/>
              </a:rPr>
              <a:t>Dois</a:t>
            </a:r>
            <a:r>
              <a:rPr lang="en-US" sz="3600" dirty="0">
                <a:latin typeface="+mj-lt"/>
                <a:ea typeface="+mj-ea"/>
                <a:cs typeface="+mj-cs"/>
              </a:rPr>
              <a:t> super </a:t>
            </a:r>
            <a:r>
              <a:rPr lang="en-US" sz="3600" dirty="0" err="1">
                <a:latin typeface="+mj-lt"/>
                <a:ea typeface="+mj-ea"/>
                <a:cs typeface="+mj-cs"/>
              </a:rPr>
              <a:t>profes</a:t>
            </a:r>
            <a:r>
              <a:rPr lang="en-US" sz="3600" dirty="0">
                <a:latin typeface="+mj-lt"/>
                <a:ea typeface="+mj-ea"/>
                <a:cs typeface="+mj-cs"/>
              </a:rPr>
              <a:t>: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600" dirty="0">
              <a:latin typeface="+mj-lt"/>
              <a:ea typeface="+mj-ea"/>
              <a:cs typeface="+mj-cs"/>
            </a:endParaRPr>
          </a:p>
          <a:p>
            <a:pPr marL="571500" indent="-5715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 err="1">
                <a:latin typeface="+mj-lt"/>
                <a:ea typeface="+mj-ea"/>
                <a:cs typeface="+mj-cs"/>
              </a:rPr>
              <a:t>Deyse</a:t>
            </a:r>
            <a:r>
              <a:rPr lang="en-US" sz="3600" dirty="0">
                <a:latin typeface="+mj-lt"/>
                <a:ea typeface="+mj-ea"/>
                <a:cs typeface="+mj-cs"/>
              </a:rPr>
              <a:t> </a:t>
            </a:r>
            <a:r>
              <a:rPr lang="en-US" sz="3600" dirty="0" err="1">
                <a:latin typeface="+mj-lt"/>
                <a:ea typeface="+mj-ea"/>
                <a:cs typeface="+mj-cs"/>
              </a:rPr>
              <a:t>Frizzo</a:t>
            </a:r>
            <a:endParaRPr lang="en-US" sz="3600" dirty="0">
              <a:latin typeface="+mj-lt"/>
              <a:ea typeface="+mj-ea"/>
              <a:cs typeface="+mj-cs"/>
            </a:endParaRPr>
          </a:p>
          <a:p>
            <a:pPr marL="571500" indent="-5715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+mj-lt"/>
                <a:ea typeface="+mj-ea"/>
                <a:cs typeface="+mj-cs"/>
              </a:rPr>
              <a:t>Lucas Victorino</a:t>
            </a:r>
            <a:endParaRPr lang="en-US" sz="5400" dirty="0">
              <a:latin typeface="+mj-lt"/>
              <a:ea typeface="+mj-ea"/>
              <a:cs typeface="+mj-cs"/>
            </a:endParaRPr>
          </a:p>
        </p:txBody>
      </p:sp>
      <p:sp>
        <p:nvSpPr>
          <p:cNvPr id="1033" name="sketchy line">
            <a:extLst>
              <a:ext uri="{FF2B5EF4-FFF2-40B4-BE49-F238E27FC236}">
                <a16:creationId xmlns:a16="http://schemas.microsoft.com/office/drawing/2014/main" xmlns="" id="{F49775AF-8896-43EE-92C6-83497D6DC5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Professor Imagens PNG, 15000+ Recursos gráficos para download gratuito">
            <a:extLst>
              <a:ext uri="{FF2B5EF4-FFF2-40B4-BE49-F238E27FC236}">
                <a16:creationId xmlns:a16="http://schemas.microsoft.com/office/drawing/2014/main" xmlns="" id="{BDCB3F06-169A-26D7-66BC-241B03D56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" b="304"/>
          <a:stretch>
            <a:fillRect/>
          </a:stretch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34290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xmlns="" id="{9B7AD9F6-8CE7-4299-8FC6-328F4DCD3F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9B80CF06-6765-DEE4-E2A6-594A597149B3}"/>
              </a:ext>
            </a:extLst>
          </p:cNvPr>
          <p:cNvSpPr txBox="1"/>
          <p:nvPr/>
        </p:nvSpPr>
        <p:spPr>
          <a:xfrm>
            <a:off x="890338" y="640080"/>
            <a:ext cx="3734014" cy="3566160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/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tabLst/>
              <a:defRPr/>
            </a:pPr>
            <a:r>
              <a:rPr kumimoji="0" lang="en-US" sz="30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PROGRAMAÇÃO DO SEMESTRE</a:t>
            </a:r>
          </a:p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tabLst/>
              <a:defRPr/>
            </a:pPr>
            <a:endParaRPr kumimoji="0" lang="en-US" sz="3000" b="0" i="0" u="none" strike="noStrike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tabLst/>
              <a:defRPr/>
            </a:pPr>
            <a:r>
              <a:rPr kumimoji="0" lang="en-US" sz="3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AULA MAGNA:</a:t>
            </a:r>
          </a:p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tabLst/>
              <a:defRPr/>
            </a:pPr>
            <a:endParaRPr lang="en-US" sz="3000" dirty="0">
              <a:latin typeface="+mj-lt"/>
              <a:ea typeface="+mj-ea"/>
              <a:cs typeface="+mj-cs"/>
            </a:endParaRPr>
          </a:p>
          <a:p>
            <a:pPr marL="0" marR="0" lvl="0" indent="0" algn="ctr" fontAlgn="auto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tabLst/>
              <a:defRPr/>
            </a:pPr>
            <a:r>
              <a:rPr kumimoji="0" lang="en-US" sz="40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“Vamos </a:t>
            </a:r>
            <a:r>
              <a:rPr kumimoji="0" lang="en-US" sz="4000" b="1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nos</a:t>
            </a:r>
            <a:r>
              <a:rPr kumimoji="0" lang="en-US" sz="40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proteger</a:t>
            </a:r>
            <a:r>
              <a:rPr kumimoji="0" lang="en-US" sz="40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?”</a:t>
            </a:r>
            <a:endParaRPr kumimoji="0" lang="en-US" sz="4000" b="0" i="0" u="none" strike="noStrike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057" name="sketchy line">
            <a:extLst>
              <a:ext uri="{FF2B5EF4-FFF2-40B4-BE49-F238E27FC236}">
                <a16:creationId xmlns:a16="http://schemas.microsoft.com/office/drawing/2014/main" xmlns="" id="{F49775AF-8896-43EE-92C6-83497D6DC5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Estratégias integradas de Segurança Digital e Backup para proteger os dados da sua empresa – Adentro Tecnologia">
            <a:extLst>
              <a:ext uri="{FF2B5EF4-FFF2-40B4-BE49-F238E27FC236}">
                <a16:creationId xmlns:a16="http://schemas.microsoft.com/office/drawing/2014/main" xmlns="" id="{FA1F856B-6D4D-271B-DA54-1C1226464C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577" r="21253"/>
          <a:stretch>
            <a:fillRect/>
          </a:stretch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44B88B8D-6232-F852-A2C7-1F1D3A630FA5}"/>
              </a:ext>
            </a:extLst>
          </p:cNvPr>
          <p:cNvSpPr txBox="1"/>
          <p:nvPr/>
        </p:nvSpPr>
        <p:spPr>
          <a:xfrm>
            <a:off x="2209800" y="4701845"/>
            <a:ext cx="892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25/8</a:t>
            </a:r>
          </a:p>
        </p:txBody>
      </p:sp>
    </p:spTree>
    <p:extLst>
      <p:ext uri="{BB962C8B-B14F-4D97-AF65-F5344CB8AC3E}">
        <p14:creationId xmlns:p14="http://schemas.microsoft.com/office/powerpoint/2010/main" xmlns="" val="3442823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xmlns="" id="{2C61293E-6EBE-43EF-A52C-9BEBFD7679D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42 Dicas de Fotografia de Celular • O Casal da Foto">
            <a:extLst>
              <a:ext uri="{FF2B5EF4-FFF2-40B4-BE49-F238E27FC236}">
                <a16:creationId xmlns:a16="http://schemas.microsoft.com/office/drawing/2014/main" xmlns="" id="{CBB8A825-562B-9705-CA9E-0A5A4B937A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742" r="46926" b="-1"/>
          <a:stretch>
            <a:fillRect/>
          </a:stretch>
        </p:blipFill>
        <p:spPr bwMode="auto"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081" name="sketchy line">
            <a:extLst>
              <a:ext uri="{FF2B5EF4-FFF2-40B4-BE49-F238E27FC236}">
                <a16:creationId xmlns:a16="http://schemas.microsoft.com/office/drawing/2014/main" xmlns="" id="{21540236-BFD5-4A9D-8840-4703E7F768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9B80CF06-6765-DEE4-E2A6-594A597149B3}"/>
              </a:ext>
            </a:extLst>
          </p:cNvPr>
          <p:cNvSpPr txBox="1"/>
          <p:nvPr/>
        </p:nvSpPr>
        <p:spPr>
          <a:xfrm>
            <a:off x="5297761" y="2601687"/>
            <a:ext cx="6535009" cy="407125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r>
              <a:rPr kumimoji="0" lang="en-US" sz="22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MÓDULO 1 – </a:t>
            </a:r>
            <a:r>
              <a:rPr kumimoji="0" lang="en-US" sz="22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Setembro</a:t>
            </a:r>
            <a:r>
              <a:rPr kumimoji="0" lang="en-US" sz="22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: </a:t>
            </a:r>
          </a:p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endParaRPr lang="en-US" sz="2200" dirty="0"/>
          </a:p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r>
              <a:rPr kumimoji="0" lang="en-US" sz="28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“Clique, </a:t>
            </a:r>
            <a:r>
              <a:rPr kumimoji="0" lang="en-US" sz="2800" b="1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Registre</a:t>
            </a:r>
            <a:r>
              <a:rPr kumimoji="0" lang="en-US" sz="28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e Digitalize: </a:t>
            </a:r>
            <a:r>
              <a:rPr kumimoji="0" lang="en-US" sz="2800" b="1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práticas</a:t>
            </a:r>
            <a:r>
              <a:rPr kumimoji="0" lang="en-US" sz="28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2800" b="1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fotográficas</a:t>
            </a:r>
            <a:r>
              <a:rPr kumimoji="0" lang="en-US" sz="28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com o smartphone”</a:t>
            </a:r>
          </a:p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endParaRPr kumimoji="0" lang="en-US" sz="2200" b="0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r>
              <a:rPr kumimoji="0" lang="en-US" sz="22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15/9 – Fotos </a:t>
            </a:r>
            <a:r>
              <a:rPr kumimoji="0" lang="en-US" sz="22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incríveis</a:t>
            </a:r>
            <a:r>
              <a:rPr kumimoji="0" lang="en-US" sz="22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com o smartphone com 	</a:t>
            </a:r>
            <a:r>
              <a:rPr kumimoji="0" lang="en-US" sz="22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sessão</a:t>
            </a:r>
            <a:r>
              <a:rPr kumimoji="0" lang="en-US" sz="22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22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prática</a:t>
            </a:r>
            <a:r>
              <a:rPr kumimoji="0" lang="en-US" sz="22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22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lúdica</a:t>
            </a:r>
            <a:r>
              <a:rPr kumimoji="0" lang="en-US" sz="22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(aula </a:t>
            </a:r>
            <a:r>
              <a:rPr kumimoji="0" lang="en-US" sz="22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presencial</a:t>
            </a:r>
            <a:r>
              <a:rPr kumimoji="0" lang="en-US" sz="22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)</a:t>
            </a:r>
          </a:p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r>
              <a:rPr kumimoji="0" lang="en-US" sz="22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29/9 – Print de </a:t>
            </a:r>
            <a:r>
              <a:rPr kumimoji="0" lang="en-US" sz="22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tela</a:t>
            </a:r>
            <a:r>
              <a:rPr kumimoji="0" lang="en-US" sz="22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e </a:t>
            </a:r>
            <a:r>
              <a:rPr kumimoji="0" lang="en-US" sz="22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digitalização</a:t>
            </a:r>
            <a:r>
              <a:rPr kumimoji="0" lang="en-US" sz="22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: </a:t>
            </a:r>
            <a:r>
              <a:rPr kumimoji="0" lang="en-US" sz="22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dicas</a:t>
            </a:r>
            <a:r>
              <a:rPr kumimoji="0" lang="en-US" sz="22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		</a:t>
            </a:r>
            <a:r>
              <a:rPr kumimoji="0" lang="en-US" sz="22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úteis</a:t>
            </a:r>
            <a:r>
              <a:rPr kumimoji="0" lang="en-US" sz="22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para o </a:t>
            </a:r>
            <a:r>
              <a:rPr kumimoji="0" lang="en-US" sz="22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dia</a:t>
            </a:r>
            <a:r>
              <a:rPr kumimoji="0" lang="en-US" sz="22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a </a:t>
            </a:r>
            <a:r>
              <a:rPr kumimoji="0" lang="en-US" sz="22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dia</a:t>
            </a:r>
            <a:r>
              <a:rPr kumimoji="0" lang="en-US" sz="22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  (aula </a:t>
            </a:r>
            <a:r>
              <a:rPr kumimoji="0" lang="en-US" sz="22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presencial</a:t>
            </a:r>
            <a:r>
              <a:rPr kumimoji="0" lang="en-US" sz="22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)</a:t>
            </a:r>
          </a:p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endParaRPr kumimoji="0" lang="en-US" sz="2200" b="0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Investimento: R$ 140,00.</a:t>
            </a:r>
          </a:p>
        </p:txBody>
      </p:sp>
    </p:spTree>
    <p:extLst>
      <p:ext uri="{BB962C8B-B14F-4D97-AF65-F5344CB8AC3E}">
        <p14:creationId xmlns:p14="http://schemas.microsoft.com/office/powerpoint/2010/main" xmlns="" val="2136816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xmlns="" id="{F13C74B1-5B17-4795-BED0-7140497B44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5" name="sketchy line">
            <a:extLst>
              <a:ext uri="{FF2B5EF4-FFF2-40B4-BE49-F238E27FC236}">
                <a16:creationId xmlns:a16="http://schemas.microsoft.com/office/drawing/2014/main" xmlns="" id="{D4974D33-8DC5-464E-8C6D-BE58F0669C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9B80CF06-6765-DEE4-E2A6-594A597149B3}"/>
              </a:ext>
            </a:extLst>
          </p:cNvPr>
          <p:cNvSpPr txBox="1"/>
          <p:nvPr/>
        </p:nvSpPr>
        <p:spPr>
          <a:xfrm>
            <a:off x="239486" y="2728832"/>
            <a:ext cx="5380729" cy="412915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r>
              <a:rPr kumimoji="0" lang="en-US" sz="22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MÓDULO 2 – </a:t>
            </a:r>
            <a:r>
              <a:rPr kumimoji="0" lang="en-US" sz="22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Outubro</a:t>
            </a:r>
            <a:r>
              <a:rPr kumimoji="0" lang="en-US" sz="22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: </a:t>
            </a:r>
          </a:p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endParaRPr kumimoji="0" lang="en-US" sz="2200" b="0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r>
              <a:rPr kumimoji="0" lang="en-US" sz="28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“</a:t>
            </a:r>
            <a:r>
              <a:rPr kumimoji="0" lang="en-US" sz="2800" b="1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Conecte</a:t>
            </a:r>
            <a:r>
              <a:rPr kumimoji="0" lang="en-US" sz="28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-se On-line: </a:t>
            </a:r>
            <a:r>
              <a:rPr kumimoji="0" lang="en-US" sz="2800" b="1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netiqueta</a:t>
            </a:r>
            <a:r>
              <a:rPr kumimoji="0" lang="en-US" sz="28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e </a:t>
            </a:r>
            <a:r>
              <a:rPr kumimoji="0" lang="en-US" sz="2800" b="1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videochamadas</a:t>
            </a:r>
            <a:r>
              <a:rPr kumimoji="0" lang="en-US" sz="28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”</a:t>
            </a:r>
          </a:p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endParaRPr kumimoji="0" lang="en-US" sz="2200" b="1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r>
              <a:rPr kumimoji="0" lang="en-US" sz="22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6/10 – </a:t>
            </a:r>
            <a:r>
              <a:rPr kumimoji="0" lang="en-US" sz="22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Apresentação</a:t>
            </a:r>
            <a:r>
              <a:rPr kumimoji="0" lang="en-US" sz="22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das </a:t>
            </a:r>
            <a:r>
              <a:rPr kumimoji="0" lang="en-US" sz="22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plataformas</a:t>
            </a:r>
            <a:r>
              <a:rPr kumimoji="0" lang="en-US" sz="22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, 	</a:t>
            </a:r>
            <a:r>
              <a:rPr kumimoji="0" lang="en-US" sz="22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instalação</a:t>
            </a:r>
            <a:r>
              <a:rPr kumimoji="0" lang="en-US" sz="22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e </a:t>
            </a:r>
            <a:r>
              <a:rPr kumimoji="0" lang="en-US" sz="22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configuração</a:t>
            </a:r>
            <a:r>
              <a:rPr kumimoji="0" lang="en-US" sz="22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(aula 	</a:t>
            </a:r>
            <a:r>
              <a:rPr kumimoji="0" lang="en-US" sz="22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presencial</a:t>
            </a:r>
            <a:r>
              <a:rPr kumimoji="0" lang="en-US" sz="22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)</a:t>
            </a:r>
          </a:p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r>
              <a:rPr kumimoji="0" lang="en-US" sz="22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20/10 – </a:t>
            </a:r>
            <a:r>
              <a:rPr kumimoji="0" lang="en-US" sz="22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Praticando</a:t>
            </a:r>
            <a:r>
              <a:rPr kumimoji="0" lang="en-US" sz="22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22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uma</a:t>
            </a:r>
            <a:r>
              <a:rPr kumimoji="0" lang="en-US" sz="22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22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reunião</a:t>
            </a:r>
            <a:r>
              <a:rPr kumimoji="0" lang="en-US" sz="22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on-line 	(aula 	on-line)</a:t>
            </a:r>
          </a:p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endParaRPr kumimoji="0" lang="en-US" sz="2200" b="0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r>
              <a:rPr lang="en-US" sz="2200" dirty="0"/>
              <a:t>Investimento: R$ 140,00</a:t>
            </a:r>
            <a:endParaRPr kumimoji="0" lang="en-US" sz="2200" b="0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pic>
        <p:nvPicPr>
          <p:cNvPr id="4098" name="Picture 2" descr="Os idosos frente à tecnologia - CPDI - Comitê para Democratização da Informática">
            <a:extLst>
              <a:ext uri="{FF2B5EF4-FFF2-40B4-BE49-F238E27FC236}">
                <a16:creationId xmlns:a16="http://schemas.microsoft.com/office/drawing/2014/main" xmlns="" id="{FBC4A11C-1570-2BF4-3FE8-D88970B23C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503" r="17295" b="2"/>
          <a:stretch>
            <a:fillRect/>
          </a:stretch>
        </p:blipFill>
        <p:spPr bwMode="auto">
          <a:xfrm>
            <a:off x="5736245" y="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314035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34" name="Rectangle 5133">
            <a:extLst>
              <a:ext uri="{FF2B5EF4-FFF2-40B4-BE49-F238E27FC236}">
                <a16:creationId xmlns:a16="http://schemas.microsoft.com/office/drawing/2014/main" xmlns="" id="{743AA782-23D1-4521-8CAD-47662984AA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36" name="sketch line">
            <a:extLst>
              <a:ext uri="{FF2B5EF4-FFF2-40B4-BE49-F238E27FC236}">
                <a16:creationId xmlns:a16="http://schemas.microsoft.com/office/drawing/2014/main" xmlns="" id="{71877DBC-BB60-40F0-AC93-2ACDBAAE60C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9B80CF06-6765-DEE4-E2A6-594A597149B3}"/>
              </a:ext>
            </a:extLst>
          </p:cNvPr>
          <p:cNvSpPr txBox="1"/>
          <p:nvPr/>
        </p:nvSpPr>
        <p:spPr>
          <a:xfrm>
            <a:off x="413657" y="2660903"/>
            <a:ext cx="5845629" cy="400115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r>
              <a:rPr kumimoji="0" lang="en-US" sz="24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MÓDULO 3 – </a:t>
            </a:r>
            <a:r>
              <a:rPr kumimoji="0" lang="en-US" sz="24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Novembro</a:t>
            </a:r>
            <a:r>
              <a:rPr kumimoji="0" lang="en-US" sz="24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: </a:t>
            </a:r>
          </a:p>
          <a:p>
            <a:pPr marR="0" lvl="0" indent="-228600" fontAlgn="auto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r>
              <a:rPr kumimoji="0" lang="en-US" sz="30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“</a:t>
            </a:r>
            <a:r>
              <a:rPr kumimoji="0" lang="en-US" sz="3000" b="1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Pesquisa</a:t>
            </a:r>
            <a:r>
              <a:rPr kumimoji="0" lang="en-US" sz="30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3000" b="1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na</a:t>
            </a:r>
            <a:r>
              <a:rPr kumimoji="0" lang="en-US" sz="30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Internet: </a:t>
            </a:r>
            <a:r>
              <a:rPr kumimoji="0" lang="en-US" sz="3000" b="1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organizar</a:t>
            </a:r>
            <a:r>
              <a:rPr kumimoji="0" lang="en-US" sz="30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e </a:t>
            </a:r>
            <a:r>
              <a:rPr kumimoji="0" lang="en-US" sz="3000" b="1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compartilhar</a:t>
            </a:r>
            <a:r>
              <a:rPr kumimoji="0" lang="en-US" sz="30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”</a:t>
            </a:r>
          </a:p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endParaRPr kumimoji="0" lang="en-US" sz="2400" b="1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r>
              <a:rPr kumimoji="0" lang="en-US" sz="24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10/11 – Ferramentas e </a:t>
            </a:r>
            <a:r>
              <a:rPr kumimoji="0" lang="en-US" sz="24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dicas</a:t>
            </a:r>
            <a:r>
              <a:rPr kumimoji="0" lang="en-US" sz="24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de </a:t>
            </a:r>
            <a:r>
              <a:rPr kumimoji="0" lang="en-US" sz="24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pesquisa</a:t>
            </a:r>
            <a:r>
              <a:rPr kumimoji="0" lang="en-US" sz="24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, 	com </a:t>
            </a:r>
            <a:r>
              <a:rPr kumimoji="0" lang="en-US" sz="24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compartilhamento</a:t>
            </a:r>
            <a:r>
              <a:rPr kumimoji="0" lang="en-US" sz="24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dos 	</a:t>
            </a:r>
            <a:r>
              <a:rPr kumimoji="0" lang="en-US" sz="24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resultados</a:t>
            </a:r>
            <a:r>
              <a:rPr kumimoji="0" lang="en-US" sz="24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(aula </a:t>
            </a:r>
            <a:r>
              <a:rPr kumimoji="0" lang="en-US" sz="24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presencial</a:t>
            </a:r>
            <a:r>
              <a:rPr kumimoji="0" lang="en-US" sz="24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)</a:t>
            </a:r>
          </a:p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r>
              <a:rPr kumimoji="0" lang="en-US" sz="24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24/11 – </a:t>
            </a:r>
            <a:r>
              <a:rPr kumimoji="0" lang="en-US" sz="24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Prática</a:t>
            </a:r>
            <a:r>
              <a:rPr kumimoji="0" lang="en-US" sz="24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On-line </a:t>
            </a:r>
            <a:r>
              <a:rPr kumimoji="0" lang="en-US" sz="24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baseada</a:t>
            </a:r>
            <a:r>
              <a:rPr kumimoji="0" lang="en-US" sz="24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24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na</a:t>
            </a:r>
            <a:r>
              <a:rPr kumimoji="0" lang="en-US" sz="24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24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divisão</a:t>
            </a:r>
            <a:r>
              <a:rPr kumimoji="0" lang="en-US" sz="24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de 	</a:t>
            </a:r>
            <a:r>
              <a:rPr kumimoji="0" lang="en-US" sz="24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tarefas</a:t>
            </a:r>
            <a:r>
              <a:rPr kumimoji="0" lang="en-US" sz="24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para a </a:t>
            </a:r>
            <a:r>
              <a:rPr kumimoji="0" lang="en-US" sz="24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confraternização</a:t>
            </a:r>
            <a:r>
              <a:rPr kumimoji="0" lang="en-US" sz="24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de 	final de </a:t>
            </a:r>
            <a:r>
              <a:rPr kumimoji="0" lang="en-US" sz="24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ano</a:t>
            </a:r>
            <a:r>
              <a:rPr kumimoji="0" lang="en-US" sz="24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(aula on-line)</a:t>
            </a:r>
          </a:p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endParaRPr lang="en-US" sz="2400" dirty="0"/>
          </a:p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r>
              <a:rPr kumimoji="0" lang="en-US" sz="24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Investimento: R$ 140,00 </a:t>
            </a:r>
          </a:p>
        </p:txBody>
      </p:sp>
      <p:pic>
        <p:nvPicPr>
          <p:cNvPr id="5122" name="Picture 2" descr="Projeto Professor WiFi: Refinando Seus Métodos de Pesquisa na Internet">
            <a:extLst>
              <a:ext uri="{FF2B5EF4-FFF2-40B4-BE49-F238E27FC236}">
                <a16:creationId xmlns:a16="http://schemas.microsoft.com/office/drawing/2014/main" xmlns="" id="{CAF76F57-0CD7-5D8A-9192-DB1A5AF8C3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6427360" y="1028028"/>
            <a:ext cx="5036168" cy="326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585796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1" name="Rectangle 6150">
            <a:extLst>
              <a:ext uri="{FF2B5EF4-FFF2-40B4-BE49-F238E27FC236}">
                <a16:creationId xmlns:a16="http://schemas.microsoft.com/office/drawing/2014/main" xmlns="" id="{F13C74B1-5B17-4795-BED0-7140497B44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53" name="sketchy line">
            <a:extLst>
              <a:ext uri="{FF2B5EF4-FFF2-40B4-BE49-F238E27FC236}">
                <a16:creationId xmlns:a16="http://schemas.microsoft.com/office/drawing/2014/main" xmlns="" id="{D4974D33-8DC5-464E-8C6D-BE58F0669C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9B80CF06-6765-DEE4-E2A6-594A597149B3}"/>
              </a:ext>
            </a:extLst>
          </p:cNvPr>
          <p:cNvSpPr txBox="1"/>
          <p:nvPr/>
        </p:nvSpPr>
        <p:spPr>
          <a:xfrm>
            <a:off x="345688" y="2688771"/>
            <a:ext cx="5308652" cy="3962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r>
              <a:rPr kumimoji="0" lang="en-US" sz="28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MÓDULO 4 – </a:t>
            </a:r>
            <a:r>
              <a:rPr kumimoji="0" lang="en-US" sz="28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Dezembro</a:t>
            </a:r>
            <a:r>
              <a:rPr kumimoji="0" lang="en-US" sz="28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:</a:t>
            </a:r>
          </a:p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endParaRPr kumimoji="0" lang="en-US" sz="2800" b="0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r>
              <a:rPr kumimoji="0" lang="en-US" sz="30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“</a:t>
            </a:r>
            <a:r>
              <a:rPr kumimoji="0" lang="en-US" sz="3000" b="1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Organizando</a:t>
            </a:r>
            <a:r>
              <a:rPr kumimoji="0" lang="en-US" sz="30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on-line </a:t>
            </a:r>
            <a:r>
              <a:rPr kumimoji="0" lang="en-US" sz="3000" b="1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uma</a:t>
            </a:r>
            <a:r>
              <a:rPr kumimoji="0" lang="en-US" sz="30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3000" b="1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confraternização</a:t>
            </a:r>
            <a:r>
              <a:rPr kumimoji="0" lang="en-US" sz="30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3000" b="1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presencial</a:t>
            </a:r>
            <a:r>
              <a:rPr kumimoji="0" lang="en-US" sz="30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: </a:t>
            </a:r>
            <a:r>
              <a:rPr kumimoji="0" lang="en-US" sz="3000" b="1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juntando</a:t>
            </a:r>
            <a:r>
              <a:rPr kumimoji="0" lang="en-US" sz="30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3000" b="1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os</a:t>
            </a:r>
            <a:r>
              <a:rPr kumimoji="0" lang="en-US" sz="30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3000" b="1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conhecimento</a:t>
            </a:r>
            <a:r>
              <a:rPr lang="en-US" sz="3000" b="1" dirty="0"/>
              <a:t>s do </a:t>
            </a:r>
            <a:r>
              <a:rPr lang="en-US" sz="3000" b="1" dirty="0" err="1"/>
              <a:t>semestre</a:t>
            </a:r>
            <a:r>
              <a:rPr kumimoji="0" lang="en-US" sz="30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”</a:t>
            </a:r>
          </a:p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endParaRPr kumimoji="0" lang="en-US" sz="2800" b="1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r>
              <a:rPr kumimoji="0" lang="en-US" sz="28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8/12 – </a:t>
            </a:r>
            <a:r>
              <a:rPr kumimoji="0" lang="en-US" sz="28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Prática</a:t>
            </a:r>
            <a:r>
              <a:rPr kumimoji="0" lang="en-US" sz="28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on-line para </a:t>
            </a:r>
            <a:r>
              <a:rPr kumimoji="0" lang="en-US" sz="28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os</a:t>
            </a:r>
            <a:r>
              <a:rPr kumimoji="0" lang="en-US" sz="28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	</a:t>
            </a:r>
            <a:r>
              <a:rPr kumimoji="0" lang="en-US" sz="28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preparativos</a:t>
            </a:r>
            <a:r>
              <a:rPr kumimoji="0" lang="en-US" sz="28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(aula on-line)</a:t>
            </a:r>
          </a:p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r>
              <a:rPr kumimoji="0" lang="en-US" sz="28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15/12 – </a:t>
            </a:r>
            <a:r>
              <a:rPr kumimoji="0" lang="en-US" sz="28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Esclarecimento</a:t>
            </a:r>
            <a:r>
              <a:rPr kumimoji="0" lang="en-US" sz="28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de </a:t>
            </a:r>
            <a:r>
              <a:rPr kumimoji="0" lang="en-US" sz="28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dúvidas</a:t>
            </a:r>
            <a:r>
              <a:rPr kumimoji="0" lang="en-US" sz="28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e 	</a:t>
            </a:r>
            <a:r>
              <a:rPr kumimoji="0" lang="en-US" sz="28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confraternização</a:t>
            </a:r>
            <a:r>
              <a:rPr kumimoji="0" lang="en-US" sz="28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	da </a:t>
            </a:r>
            <a:r>
              <a:rPr kumimoji="0" lang="en-US" sz="28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turma</a:t>
            </a:r>
            <a:r>
              <a:rPr kumimoji="0" lang="en-US" sz="28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	(aula 	</a:t>
            </a:r>
            <a:r>
              <a:rPr kumimoji="0" lang="en-US" sz="28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presencial</a:t>
            </a:r>
            <a:r>
              <a:rPr kumimoji="0" lang="en-US" sz="28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)</a:t>
            </a:r>
          </a:p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endParaRPr lang="en-US" sz="2800" dirty="0"/>
          </a:p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r>
              <a:rPr kumimoji="0" lang="en-US" sz="28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Investimento: R$ 70,00</a:t>
            </a:r>
          </a:p>
        </p:txBody>
      </p:sp>
      <p:pic>
        <p:nvPicPr>
          <p:cNvPr id="6146" name="Picture 2" descr="Final de ano chegando! Como pensar em festas de fim de ano no momento em que vivemos? - Lets Blog">
            <a:extLst>
              <a:ext uri="{FF2B5EF4-FFF2-40B4-BE49-F238E27FC236}">
                <a16:creationId xmlns:a16="http://schemas.microsoft.com/office/drawing/2014/main" xmlns="" id="{D50726B6-F0FC-4CD5-5037-CEECA7EA83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526" r="9521" b="-1"/>
          <a:stretch>
            <a:fillRect/>
          </a:stretch>
        </p:blipFill>
        <p:spPr bwMode="auto">
          <a:xfrm>
            <a:off x="5655865" y="10"/>
            <a:ext cx="6534612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32434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BACC6370-2D7E-4714-9D71-7542949D7D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56B2C21-A230-48C0-8DF1-C46611373C4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3847E18C-932D-4C95-AABA-FEC7C9499AD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3150CB11-0C61-439E-910F-5787759E72A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xmlns="" id="{43F8A58B-5155-44CE-A5FF-7647B47D0A7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443F2ACA-E6D6-4028-82DD-F03C262D5D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D41E502-52F1-E109-27DA-23FF8CDA6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pt-BR" sz="4000">
                <a:solidFill>
                  <a:srgbClr val="FFFFFF"/>
                </a:solidFill>
              </a:rPr>
              <a:t>Informações Gerais</a:t>
            </a:r>
          </a:p>
        </p:txBody>
      </p:sp>
      <p:graphicFrame>
        <p:nvGraphicFramePr>
          <p:cNvPr id="5" name="Espaço Reservado para Conteúdo 2">
            <a:extLst>
              <a:ext uri="{FF2B5EF4-FFF2-40B4-BE49-F238E27FC236}">
                <a16:creationId xmlns:a16="http://schemas.microsoft.com/office/drawing/2014/main" xmlns="" id="{869B4E65-071D-C549-61D7-CC0E0B46FD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294635243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668700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85827A20-A11A-C132-6105-47B1D6191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28257"/>
            <a:ext cx="10515600" cy="3248706"/>
          </a:xfrm>
        </p:spPr>
        <p:txBody>
          <a:bodyPr/>
          <a:lstStyle/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Os direitos autorais dos materiais apresentados durante as aulas são dos professores. Portanto: </a:t>
            </a:r>
            <a:r>
              <a:rPr lang="pt-BR" b="1" dirty="0"/>
              <a:t>NÃO COMPARTILHAR! 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Os </a:t>
            </a:r>
            <a:r>
              <a:rPr lang="pt-BR" dirty="0" err="1"/>
              <a:t>profes</a:t>
            </a:r>
            <a:r>
              <a:rPr lang="pt-BR" dirty="0"/>
              <a:t> têm o direito de </a:t>
            </a:r>
            <a:r>
              <a:rPr lang="pt-BR" b="1" dirty="0"/>
              <a:t>NÃO</a:t>
            </a:r>
            <a:r>
              <a:rPr lang="pt-BR" dirty="0"/>
              <a:t> responder aos questionamentos efetuados fora do horário e ambiente de aula.</a:t>
            </a:r>
          </a:p>
        </p:txBody>
      </p:sp>
      <p:pic>
        <p:nvPicPr>
          <p:cNvPr id="7170" name="Picture 2" descr="Saúde - Comunicado importante - Prefeitura de Laurentino">
            <a:extLst>
              <a:ext uri="{FF2B5EF4-FFF2-40B4-BE49-F238E27FC236}">
                <a16:creationId xmlns:a16="http://schemas.microsoft.com/office/drawing/2014/main" xmlns="" id="{3AD0BEB2-4DDC-C2EB-6D95-E881665A30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8500" y="118382"/>
            <a:ext cx="5715000" cy="280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1450896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8c2961ac-5f61-4822-95d7-8420856e338d}" enabled="1" method="Privileged" siteId="{2a7030a7-3850-453e-96b7-cd5f58ba9ec2}" contentBits="1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230</Words>
  <Application>Microsoft Office PowerPoint</Application>
  <PresentationFormat>Personalizar</PresentationFormat>
  <Paragraphs>61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0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Informações Gerais</vt:lpstr>
      <vt:lpstr>Slide 9</vt:lpstr>
    </vt:vector>
  </TitlesOfParts>
  <Company>BACEN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Fernanda Nedwed Machado</dc:creator>
  <cp:lastModifiedBy>sinal poa</cp:lastModifiedBy>
  <cp:revision>19</cp:revision>
  <dcterms:created xsi:type="dcterms:W3CDTF">2026-08-24T21:39:59Z</dcterms:created>
  <dcterms:modified xsi:type="dcterms:W3CDTF">2026-09-09T14:14:54Z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HeaderLocations">
    <vt:lpwstr>Tema do Office:8</vt:lpwstr>
  </property>
  <property fmtid="{D5CDD505-2E9C-101B-9397-08002B2CF9AE}" pid="3" name="ClassificationContentMarkingHeaderText">
    <vt:lpwstr>Público</vt:lpwstr>
  </property>
</Properties>
</file>